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0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140C8-52AB-4ACC-A3D9-E2C2D0CC64FA}" type="doc">
      <dgm:prSet loTypeId="urn:microsoft.com/office/officeart/2005/8/layout/process5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47DEFC5-3EA2-4E48-A8C2-B686596735AD}">
      <dgm:prSet phldrT="[Text]" custT="1"/>
      <dgm:spPr/>
      <dgm:t>
        <a:bodyPr/>
        <a:lstStyle/>
        <a:p>
          <a:r>
            <a:rPr lang="en-US" sz="1400" dirty="0"/>
            <a:t>Login Import Utility</a:t>
          </a:r>
        </a:p>
      </dgm:t>
    </dgm:pt>
    <dgm:pt modelId="{870A6F59-7605-41F0-8F36-C04569A06502}" type="parTrans" cxnId="{166184DC-1A19-4E80-A82E-C76804A86126}">
      <dgm:prSet/>
      <dgm:spPr/>
      <dgm:t>
        <a:bodyPr/>
        <a:lstStyle/>
        <a:p>
          <a:endParaRPr lang="en-US" sz="2000"/>
        </a:p>
      </dgm:t>
    </dgm:pt>
    <dgm:pt modelId="{B53A13A2-26F8-44BA-8830-D01056004135}" type="sibTrans" cxnId="{166184DC-1A19-4E80-A82E-C76804A86126}">
      <dgm:prSet custT="1"/>
      <dgm:spPr/>
      <dgm:t>
        <a:bodyPr/>
        <a:lstStyle/>
        <a:p>
          <a:endParaRPr lang="en-US" sz="1050"/>
        </a:p>
      </dgm:t>
    </dgm:pt>
    <dgm:pt modelId="{3058A396-6202-4B12-A163-81D7D1701805}">
      <dgm:prSet phldrT="[Text]" custT="1"/>
      <dgm:spPr/>
      <dgm:t>
        <a:bodyPr/>
        <a:lstStyle/>
        <a:p>
          <a:r>
            <a:rPr lang="en-US" sz="1400" dirty="0"/>
            <a:t>[Import Setting] Setup Source Repository &amp; Target Environment (Dev/QA/Live)</a:t>
          </a:r>
        </a:p>
      </dgm:t>
    </dgm:pt>
    <dgm:pt modelId="{DFF69618-A6CA-42A5-9F0E-4585D9A4302A}" type="parTrans" cxnId="{1425FD79-5716-4DE8-9D4E-036E9BBE497B}">
      <dgm:prSet/>
      <dgm:spPr/>
      <dgm:t>
        <a:bodyPr/>
        <a:lstStyle/>
        <a:p>
          <a:endParaRPr lang="en-US" sz="2000"/>
        </a:p>
      </dgm:t>
    </dgm:pt>
    <dgm:pt modelId="{EAED9F34-205F-482D-B7D6-E04DE582FDB6}" type="sibTrans" cxnId="{1425FD79-5716-4DE8-9D4E-036E9BBE497B}">
      <dgm:prSet custT="1"/>
      <dgm:spPr/>
      <dgm:t>
        <a:bodyPr/>
        <a:lstStyle/>
        <a:p>
          <a:endParaRPr lang="en-US" sz="1050"/>
        </a:p>
      </dgm:t>
    </dgm:pt>
    <dgm:pt modelId="{47017D8C-ACF5-47A3-A51B-C2C021F99D80}">
      <dgm:prSet phldrT="[Text]" custT="1"/>
      <dgm:spPr/>
      <dgm:t>
        <a:bodyPr/>
        <a:lstStyle/>
        <a:p>
          <a:r>
            <a:rPr lang="en-US" sz="1400" dirty="0"/>
            <a:t>[Manage Imports] Create Import Activity (Excel) for Source Repository, Enable Log</a:t>
          </a:r>
        </a:p>
      </dgm:t>
    </dgm:pt>
    <dgm:pt modelId="{D4F402F2-8F1E-4CBC-9032-A8F83691BBE0}" type="parTrans" cxnId="{D66D4E31-0514-4181-AB63-C3079B340496}">
      <dgm:prSet/>
      <dgm:spPr/>
      <dgm:t>
        <a:bodyPr/>
        <a:lstStyle/>
        <a:p>
          <a:endParaRPr lang="en-US" sz="2000"/>
        </a:p>
      </dgm:t>
    </dgm:pt>
    <dgm:pt modelId="{709649F4-2604-4F4B-A678-4F7C8188EA76}" type="sibTrans" cxnId="{D66D4E31-0514-4181-AB63-C3079B340496}">
      <dgm:prSet custT="1"/>
      <dgm:spPr/>
      <dgm:t>
        <a:bodyPr/>
        <a:lstStyle/>
        <a:p>
          <a:endParaRPr lang="en-US" sz="1050"/>
        </a:p>
      </dgm:t>
    </dgm:pt>
    <dgm:pt modelId="{F7FCF2C6-A121-472E-AB0B-05432C4A8599}">
      <dgm:prSet phldrT="[Text]" custT="1"/>
      <dgm:spPr/>
      <dgm:t>
        <a:bodyPr/>
        <a:lstStyle/>
        <a:p>
          <a:r>
            <a:rPr lang="en-US" sz="1400" dirty="0"/>
            <a:t>[Manage Imports] Open Created “Import Activity”</a:t>
          </a:r>
        </a:p>
      </dgm:t>
    </dgm:pt>
    <dgm:pt modelId="{7640C20A-696E-4073-B157-2B67998398A1}" type="parTrans" cxnId="{D3D5CAC7-997C-4E82-AD36-36B1E71DBD03}">
      <dgm:prSet/>
      <dgm:spPr/>
      <dgm:t>
        <a:bodyPr/>
        <a:lstStyle/>
        <a:p>
          <a:endParaRPr lang="en-US" sz="2000"/>
        </a:p>
      </dgm:t>
    </dgm:pt>
    <dgm:pt modelId="{E2C0CDB4-9F53-405D-B090-063180A4B7D5}" type="sibTrans" cxnId="{D3D5CAC7-997C-4E82-AD36-36B1E71DBD03}">
      <dgm:prSet custT="1"/>
      <dgm:spPr/>
      <dgm:t>
        <a:bodyPr/>
        <a:lstStyle/>
        <a:p>
          <a:endParaRPr lang="en-US" sz="1050"/>
        </a:p>
      </dgm:t>
    </dgm:pt>
    <dgm:pt modelId="{069B47BD-A88B-45DD-BADD-0FD84C9A82CD}">
      <dgm:prSet phldrT="[Text]" custT="1"/>
      <dgm:spPr/>
      <dgm:t>
        <a:bodyPr/>
        <a:lstStyle/>
        <a:p>
          <a:r>
            <a:rPr lang="en-US" sz="1400" dirty="0"/>
            <a:t>Upload/Edit the Launchpad Import Specification (XML)</a:t>
          </a:r>
        </a:p>
      </dgm:t>
    </dgm:pt>
    <dgm:pt modelId="{4B1D7C90-80B7-48B3-9B91-69D9A5069948}" type="parTrans" cxnId="{5ECD8231-1F96-4DE7-A3AF-74DD57CAD40C}">
      <dgm:prSet/>
      <dgm:spPr/>
      <dgm:t>
        <a:bodyPr/>
        <a:lstStyle/>
        <a:p>
          <a:endParaRPr lang="en-US" sz="2000"/>
        </a:p>
      </dgm:t>
    </dgm:pt>
    <dgm:pt modelId="{7D70ED2B-6362-490E-9F7D-89B9A272F9A3}" type="sibTrans" cxnId="{5ECD8231-1F96-4DE7-A3AF-74DD57CAD40C}">
      <dgm:prSet custT="1"/>
      <dgm:spPr/>
      <dgm:t>
        <a:bodyPr/>
        <a:lstStyle/>
        <a:p>
          <a:endParaRPr lang="en-US" sz="1050"/>
        </a:p>
      </dgm:t>
    </dgm:pt>
    <dgm:pt modelId="{38F25C40-9643-4831-A90E-BF2432073B32}">
      <dgm:prSet phldrT="[Text]" custT="1"/>
      <dgm:spPr/>
      <dgm:t>
        <a:bodyPr/>
        <a:lstStyle/>
        <a:p>
          <a:r>
            <a:rPr lang="en-US" sz="1400" dirty="0"/>
            <a:t>(Cloud Only) Preview Source Spreadsheet</a:t>
          </a:r>
        </a:p>
      </dgm:t>
    </dgm:pt>
    <dgm:pt modelId="{171D841C-95B4-4583-8888-7D96587FED74}" type="parTrans" cxnId="{49E9CB2B-D97F-4FBF-8B01-436374F5BAAC}">
      <dgm:prSet/>
      <dgm:spPr/>
      <dgm:t>
        <a:bodyPr/>
        <a:lstStyle/>
        <a:p>
          <a:endParaRPr lang="en-US" sz="2000"/>
        </a:p>
      </dgm:t>
    </dgm:pt>
    <dgm:pt modelId="{E80615FC-89FD-418F-B795-52E6BA8AD567}" type="sibTrans" cxnId="{49E9CB2B-D97F-4FBF-8B01-436374F5BAAC}">
      <dgm:prSet custT="1"/>
      <dgm:spPr/>
      <dgm:t>
        <a:bodyPr/>
        <a:lstStyle/>
        <a:p>
          <a:endParaRPr lang="en-US" sz="1050"/>
        </a:p>
      </dgm:t>
    </dgm:pt>
    <dgm:pt modelId="{D8C6302C-BD8A-4556-8AF0-565E6CC07F70}">
      <dgm:prSet phldrT="[Text]" custT="1"/>
      <dgm:spPr/>
      <dgm:t>
        <a:bodyPr/>
        <a:lstStyle/>
        <a:p>
          <a:r>
            <a:rPr lang="en-US" sz="1400" dirty="0"/>
            <a:t>Select Worksheets, Make sure only the sheets you want to import are selected</a:t>
          </a:r>
        </a:p>
      </dgm:t>
    </dgm:pt>
    <dgm:pt modelId="{71DA897A-0F06-4FD9-A037-F33469E8E89D}" type="parTrans" cxnId="{FA5C70D4-4910-461F-80E2-342A89D852A4}">
      <dgm:prSet/>
      <dgm:spPr/>
      <dgm:t>
        <a:bodyPr/>
        <a:lstStyle/>
        <a:p>
          <a:endParaRPr lang="en-US" sz="2000"/>
        </a:p>
      </dgm:t>
    </dgm:pt>
    <dgm:pt modelId="{CCCD8538-895F-4032-9F09-FE21C1285954}" type="sibTrans" cxnId="{FA5C70D4-4910-461F-80E2-342A89D852A4}">
      <dgm:prSet custT="1"/>
      <dgm:spPr/>
      <dgm:t>
        <a:bodyPr/>
        <a:lstStyle/>
        <a:p>
          <a:endParaRPr lang="en-US" sz="1050"/>
        </a:p>
      </dgm:t>
    </dgm:pt>
    <dgm:pt modelId="{FEFAFC66-8460-4470-8F0D-EF657CF8BECB}">
      <dgm:prSet phldrT="[Text]" custT="1"/>
      <dgm:spPr/>
      <dgm:t>
        <a:bodyPr/>
        <a:lstStyle/>
        <a:p>
          <a:r>
            <a:rPr lang="en-US" sz="1400" dirty="0"/>
            <a:t>Make sure the sheets’ end rows are set to (at least) the last row of populated data in the related sheet in the Launchpad spreadsheet</a:t>
          </a:r>
        </a:p>
      </dgm:t>
    </dgm:pt>
    <dgm:pt modelId="{98D57801-2DB8-4F86-912A-AC180E0F5B1A}" type="parTrans" cxnId="{264E9DF7-C75D-4836-8EBB-E896838A4B32}">
      <dgm:prSet/>
      <dgm:spPr/>
      <dgm:t>
        <a:bodyPr/>
        <a:lstStyle/>
        <a:p>
          <a:endParaRPr lang="en-US" sz="2000"/>
        </a:p>
      </dgm:t>
    </dgm:pt>
    <dgm:pt modelId="{D3DAEEFF-91CA-49FB-AC7A-3EFB3FD6C979}" type="sibTrans" cxnId="{264E9DF7-C75D-4836-8EBB-E896838A4B32}">
      <dgm:prSet custT="1"/>
      <dgm:spPr/>
      <dgm:t>
        <a:bodyPr/>
        <a:lstStyle/>
        <a:p>
          <a:endParaRPr lang="en-US" sz="1050"/>
        </a:p>
      </dgm:t>
    </dgm:pt>
    <dgm:pt modelId="{5FAEEBFB-7633-4B10-BD8A-042845F0FE83}">
      <dgm:prSet phldrT="[Text]" custT="1"/>
      <dgm:spPr/>
      <dgm:t>
        <a:bodyPr/>
        <a:lstStyle/>
        <a:p>
          <a:r>
            <a:rPr lang="en-US" sz="1400" dirty="0"/>
            <a:t>Export needed worksheet from Essential Launchpad Exporter</a:t>
          </a:r>
        </a:p>
      </dgm:t>
    </dgm:pt>
    <dgm:pt modelId="{21E8FD02-434C-4958-BE03-FAF68ACDAD1B}" type="parTrans" cxnId="{548FD427-0814-40C8-8A08-EFA316CC295F}">
      <dgm:prSet/>
      <dgm:spPr/>
      <dgm:t>
        <a:bodyPr/>
        <a:lstStyle/>
        <a:p>
          <a:endParaRPr lang="en-US" sz="2000"/>
        </a:p>
      </dgm:t>
    </dgm:pt>
    <dgm:pt modelId="{AD2474CB-F959-407B-9B68-9B0F18CC6466}" type="sibTrans" cxnId="{548FD427-0814-40C8-8A08-EFA316CC295F}">
      <dgm:prSet custT="1"/>
      <dgm:spPr/>
      <dgm:t>
        <a:bodyPr/>
        <a:lstStyle/>
        <a:p>
          <a:endParaRPr lang="en-US" sz="1050"/>
        </a:p>
      </dgm:t>
    </dgm:pt>
    <dgm:pt modelId="{13F0E878-C921-47E6-BD5D-3BAB9807C719}">
      <dgm:prSet phldrT="[Text]" custT="1"/>
      <dgm:spPr/>
      <dgm:t>
        <a:bodyPr/>
        <a:lstStyle/>
        <a:p>
          <a:r>
            <a:rPr lang="en-US" sz="1400" dirty="0"/>
            <a:t>You can test the import first in non-Live environment, this will not update the repository but create the cached version for you to check</a:t>
          </a:r>
        </a:p>
      </dgm:t>
    </dgm:pt>
    <dgm:pt modelId="{290AC9E4-8246-47EE-9E88-998DC43527F1}" type="parTrans" cxnId="{E1D13AE1-7A49-47C5-BE90-3F21D7425E93}">
      <dgm:prSet/>
      <dgm:spPr/>
      <dgm:t>
        <a:bodyPr/>
        <a:lstStyle/>
        <a:p>
          <a:endParaRPr lang="en-US" sz="2000"/>
        </a:p>
      </dgm:t>
    </dgm:pt>
    <dgm:pt modelId="{E6D4745E-5342-44E7-8E85-8DB14B859B4B}" type="sibTrans" cxnId="{E1D13AE1-7A49-47C5-BE90-3F21D7425E93}">
      <dgm:prSet custT="1"/>
      <dgm:spPr/>
      <dgm:t>
        <a:bodyPr/>
        <a:lstStyle/>
        <a:p>
          <a:endParaRPr lang="en-US" sz="1050"/>
        </a:p>
      </dgm:t>
    </dgm:pt>
    <dgm:pt modelId="{4AB51DA0-22A3-45C3-87F6-609FEBB39F8A}">
      <dgm:prSet phldrT="[Text]" custT="1"/>
      <dgm:spPr/>
      <dgm:t>
        <a:bodyPr/>
        <a:lstStyle/>
        <a:p>
          <a:r>
            <a:rPr lang="en-US" sz="1400" dirty="0"/>
            <a:t>If the data looks OK, execute the Import, which will update your Protégé file or generate Import file as DUP</a:t>
          </a:r>
        </a:p>
      </dgm:t>
    </dgm:pt>
    <dgm:pt modelId="{375F4E1F-2D9E-496C-83C0-B9D628C4D5BF}" type="parTrans" cxnId="{6AB2DBA5-C7E4-4E65-8D24-A61A7F5429AA}">
      <dgm:prSet/>
      <dgm:spPr/>
      <dgm:t>
        <a:bodyPr/>
        <a:lstStyle/>
        <a:p>
          <a:endParaRPr lang="en-US" sz="2000"/>
        </a:p>
      </dgm:t>
    </dgm:pt>
    <dgm:pt modelId="{D1862E52-6B18-46BE-A59A-4DC5DA08B442}" type="sibTrans" cxnId="{6AB2DBA5-C7E4-4E65-8D24-A61A7F5429AA}">
      <dgm:prSet/>
      <dgm:spPr/>
      <dgm:t>
        <a:bodyPr/>
        <a:lstStyle/>
        <a:p>
          <a:endParaRPr lang="en-US" sz="2000"/>
        </a:p>
      </dgm:t>
    </dgm:pt>
    <dgm:pt modelId="{4F1BCF41-9414-4A4C-96E1-829B7FDC5F6F}" type="pres">
      <dgm:prSet presAssocID="{D82140C8-52AB-4ACC-A3D9-E2C2D0CC64FA}" presName="diagram" presStyleCnt="0">
        <dgm:presLayoutVars>
          <dgm:dir/>
          <dgm:resizeHandles val="exact"/>
        </dgm:presLayoutVars>
      </dgm:prSet>
      <dgm:spPr/>
    </dgm:pt>
    <dgm:pt modelId="{2C64DFAA-7AF2-4628-BEB7-6E2F7A3F2598}" type="pres">
      <dgm:prSet presAssocID="{5FAEEBFB-7633-4B10-BD8A-042845F0FE83}" presName="node" presStyleLbl="node1" presStyleIdx="0" presStyleCnt="11">
        <dgm:presLayoutVars>
          <dgm:bulletEnabled val="1"/>
        </dgm:presLayoutVars>
      </dgm:prSet>
      <dgm:spPr/>
    </dgm:pt>
    <dgm:pt modelId="{FFA09AD1-0777-496A-A7D0-EB68D1C1EF3A}" type="pres">
      <dgm:prSet presAssocID="{AD2474CB-F959-407B-9B68-9B0F18CC6466}" presName="sibTrans" presStyleLbl="sibTrans2D1" presStyleIdx="0" presStyleCnt="10"/>
      <dgm:spPr/>
    </dgm:pt>
    <dgm:pt modelId="{6B2B093F-4ED5-4BD1-9686-2E661920593F}" type="pres">
      <dgm:prSet presAssocID="{AD2474CB-F959-407B-9B68-9B0F18CC6466}" presName="connectorText" presStyleLbl="sibTrans2D1" presStyleIdx="0" presStyleCnt="10"/>
      <dgm:spPr/>
    </dgm:pt>
    <dgm:pt modelId="{96BBEA8F-472C-49A3-81ED-11C43BEEE1ED}" type="pres">
      <dgm:prSet presAssocID="{747DEFC5-3EA2-4E48-A8C2-B686596735AD}" presName="node" presStyleLbl="node1" presStyleIdx="1" presStyleCnt="11">
        <dgm:presLayoutVars>
          <dgm:bulletEnabled val="1"/>
        </dgm:presLayoutVars>
      </dgm:prSet>
      <dgm:spPr/>
    </dgm:pt>
    <dgm:pt modelId="{972685D4-5AD4-4E8E-A9BB-AD94ED39E555}" type="pres">
      <dgm:prSet presAssocID="{B53A13A2-26F8-44BA-8830-D01056004135}" presName="sibTrans" presStyleLbl="sibTrans2D1" presStyleIdx="1" presStyleCnt="10"/>
      <dgm:spPr/>
    </dgm:pt>
    <dgm:pt modelId="{41FB6EB1-1E70-41CA-8D3F-74E333F1859C}" type="pres">
      <dgm:prSet presAssocID="{B53A13A2-26F8-44BA-8830-D01056004135}" presName="connectorText" presStyleLbl="sibTrans2D1" presStyleIdx="1" presStyleCnt="10"/>
      <dgm:spPr/>
    </dgm:pt>
    <dgm:pt modelId="{BFE01B18-CC23-441F-8567-E27A59E9765F}" type="pres">
      <dgm:prSet presAssocID="{3058A396-6202-4B12-A163-81D7D1701805}" presName="node" presStyleLbl="node1" presStyleIdx="2" presStyleCnt="11">
        <dgm:presLayoutVars>
          <dgm:bulletEnabled val="1"/>
        </dgm:presLayoutVars>
      </dgm:prSet>
      <dgm:spPr/>
    </dgm:pt>
    <dgm:pt modelId="{95878958-9472-4007-9834-F8B84A41B10E}" type="pres">
      <dgm:prSet presAssocID="{EAED9F34-205F-482D-B7D6-E04DE582FDB6}" presName="sibTrans" presStyleLbl="sibTrans2D1" presStyleIdx="2" presStyleCnt="10"/>
      <dgm:spPr/>
    </dgm:pt>
    <dgm:pt modelId="{740D1E3F-6DA2-4F0D-9856-AF3A90897101}" type="pres">
      <dgm:prSet presAssocID="{EAED9F34-205F-482D-B7D6-E04DE582FDB6}" presName="connectorText" presStyleLbl="sibTrans2D1" presStyleIdx="2" presStyleCnt="10"/>
      <dgm:spPr/>
    </dgm:pt>
    <dgm:pt modelId="{690E3B08-633B-43CD-966A-99820E90BE2B}" type="pres">
      <dgm:prSet presAssocID="{47017D8C-ACF5-47A3-A51B-C2C021F99D80}" presName="node" presStyleLbl="node1" presStyleIdx="3" presStyleCnt="11">
        <dgm:presLayoutVars>
          <dgm:bulletEnabled val="1"/>
        </dgm:presLayoutVars>
      </dgm:prSet>
      <dgm:spPr/>
    </dgm:pt>
    <dgm:pt modelId="{0712486E-5977-4E7B-ADAB-60F51717C910}" type="pres">
      <dgm:prSet presAssocID="{709649F4-2604-4F4B-A678-4F7C8188EA76}" presName="sibTrans" presStyleLbl="sibTrans2D1" presStyleIdx="3" presStyleCnt="10"/>
      <dgm:spPr/>
    </dgm:pt>
    <dgm:pt modelId="{944636D9-0405-4F2F-82BE-50CB8BEC68C5}" type="pres">
      <dgm:prSet presAssocID="{709649F4-2604-4F4B-A678-4F7C8188EA76}" presName="connectorText" presStyleLbl="sibTrans2D1" presStyleIdx="3" presStyleCnt="10"/>
      <dgm:spPr/>
    </dgm:pt>
    <dgm:pt modelId="{41FB499E-B1F7-439A-8E3B-BE19343DC4F6}" type="pres">
      <dgm:prSet presAssocID="{F7FCF2C6-A121-472E-AB0B-05432C4A8599}" presName="node" presStyleLbl="node1" presStyleIdx="4" presStyleCnt="11">
        <dgm:presLayoutVars>
          <dgm:bulletEnabled val="1"/>
        </dgm:presLayoutVars>
      </dgm:prSet>
      <dgm:spPr/>
    </dgm:pt>
    <dgm:pt modelId="{CFA5431B-EF09-4899-925F-8341C9D1FC10}" type="pres">
      <dgm:prSet presAssocID="{E2C0CDB4-9F53-405D-B090-063180A4B7D5}" presName="sibTrans" presStyleLbl="sibTrans2D1" presStyleIdx="4" presStyleCnt="10"/>
      <dgm:spPr/>
    </dgm:pt>
    <dgm:pt modelId="{453A79E6-0136-49D1-A8D6-FE15D1BBB23B}" type="pres">
      <dgm:prSet presAssocID="{E2C0CDB4-9F53-405D-B090-063180A4B7D5}" presName="connectorText" presStyleLbl="sibTrans2D1" presStyleIdx="4" presStyleCnt="10"/>
      <dgm:spPr/>
    </dgm:pt>
    <dgm:pt modelId="{8D35E762-A8A7-449A-86CA-CF3A0F41934E}" type="pres">
      <dgm:prSet presAssocID="{069B47BD-A88B-45DD-BADD-0FD84C9A82CD}" presName="node" presStyleLbl="node1" presStyleIdx="5" presStyleCnt="11">
        <dgm:presLayoutVars>
          <dgm:bulletEnabled val="1"/>
        </dgm:presLayoutVars>
      </dgm:prSet>
      <dgm:spPr/>
    </dgm:pt>
    <dgm:pt modelId="{CAB43475-5174-4075-9E55-F300BC87AA8F}" type="pres">
      <dgm:prSet presAssocID="{7D70ED2B-6362-490E-9F7D-89B9A272F9A3}" presName="sibTrans" presStyleLbl="sibTrans2D1" presStyleIdx="5" presStyleCnt="10"/>
      <dgm:spPr/>
    </dgm:pt>
    <dgm:pt modelId="{C920BF4B-D962-46D7-A0D7-DEDCFAD30D5A}" type="pres">
      <dgm:prSet presAssocID="{7D70ED2B-6362-490E-9F7D-89B9A272F9A3}" presName="connectorText" presStyleLbl="sibTrans2D1" presStyleIdx="5" presStyleCnt="10"/>
      <dgm:spPr/>
    </dgm:pt>
    <dgm:pt modelId="{91DBC998-A7C2-45EB-9615-75D5FEF1AA17}" type="pres">
      <dgm:prSet presAssocID="{38F25C40-9643-4831-A90E-BF2432073B32}" presName="node" presStyleLbl="node1" presStyleIdx="6" presStyleCnt="11">
        <dgm:presLayoutVars>
          <dgm:bulletEnabled val="1"/>
        </dgm:presLayoutVars>
      </dgm:prSet>
      <dgm:spPr/>
    </dgm:pt>
    <dgm:pt modelId="{3083A6AE-A2BE-490A-ADB0-76B6C1DA64EF}" type="pres">
      <dgm:prSet presAssocID="{E80615FC-89FD-418F-B795-52E6BA8AD567}" presName="sibTrans" presStyleLbl="sibTrans2D1" presStyleIdx="6" presStyleCnt="10"/>
      <dgm:spPr/>
    </dgm:pt>
    <dgm:pt modelId="{21297EB3-B687-45E4-A530-322F7A25B9B4}" type="pres">
      <dgm:prSet presAssocID="{E80615FC-89FD-418F-B795-52E6BA8AD567}" presName="connectorText" presStyleLbl="sibTrans2D1" presStyleIdx="6" presStyleCnt="10"/>
      <dgm:spPr/>
    </dgm:pt>
    <dgm:pt modelId="{E5E01741-4A7C-4DD9-A298-C583462E3F90}" type="pres">
      <dgm:prSet presAssocID="{D8C6302C-BD8A-4556-8AF0-565E6CC07F70}" presName="node" presStyleLbl="node1" presStyleIdx="7" presStyleCnt="11">
        <dgm:presLayoutVars>
          <dgm:bulletEnabled val="1"/>
        </dgm:presLayoutVars>
      </dgm:prSet>
      <dgm:spPr/>
    </dgm:pt>
    <dgm:pt modelId="{942992E5-36FB-42FA-B91C-BE77C2C1C6AE}" type="pres">
      <dgm:prSet presAssocID="{CCCD8538-895F-4032-9F09-FE21C1285954}" presName="sibTrans" presStyleLbl="sibTrans2D1" presStyleIdx="7" presStyleCnt="10"/>
      <dgm:spPr/>
    </dgm:pt>
    <dgm:pt modelId="{DA62252B-F078-4EFB-AA0B-97197CAF1E87}" type="pres">
      <dgm:prSet presAssocID="{CCCD8538-895F-4032-9F09-FE21C1285954}" presName="connectorText" presStyleLbl="sibTrans2D1" presStyleIdx="7" presStyleCnt="10"/>
      <dgm:spPr/>
    </dgm:pt>
    <dgm:pt modelId="{1E52E0BA-0B4D-4788-98CA-6C66B0DE83C3}" type="pres">
      <dgm:prSet presAssocID="{FEFAFC66-8460-4470-8F0D-EF657CF8BECB}" presName="node" presStyleLbl="node1" presStyleIdx="8" presStyleCnt="11">
        <dgm:presLayoutVars>
          <dgm:bulletEnabled val="1"/>
        </dgm:presLayoutVars>
      </dgm:prSet>
      <dgm:spPr/>
    </dgm:pt>
    <dgm:pt modelId="{1171D15B-6E70-44B4-B736-F5CE5892F040}" type="pres">
      <dgm:prSet presAssocID="{D3DAEEFF-91CA-49FB-AC7A-3EFB3FD6C979}" presName="sibTrans" presStyleLbl="sibTrans2D1" presStyleIdx="8" presStyleCnt="10"/>
      <dgm:spPr/>
    </dgm:pt>
    <dgm:pt modelId="{D8DBEEA5-0840-4DF4-A736-5E673B7232E7}" type="pres">
      <dgm:prSet presAssocID="{D3DAEEFF-91CA-49FB-AC7A-3EFB3FD6C979}" presName="connectorText" presStyleLbl="sibTrans2D1" presStyleIdx="8" presStyleCnt="10"/>
      <dgm:spPr/>
    </dgm:pt>
    <dgm:pt modelId="{E9C0B423-AEEA-4D89-AFED-0A567D9B1541}" type="pres">
      <dgm:prSet presAssocID="{13F0E878-C921-47E6-BD5D-3BAB9807C719}" presName="node" presStyleLbl="node1" presStyleIdx="9" presStyleCnt="11">
        <dgm:presLayoutVars>
          <dgm:bulletEnabled val="1"/>
        </dgm:presLayoutVars>
      </dgm:prSet>
      <dgm:spPr/>
    </dgm:pt>
    <dgm:pt modelId="{8C95809F-D1B0-4C3F-81AF-E9F505895481}" type="pres">
      <dgm:prSet presAssocID="{E6D4745E-5342-44E7-8E85-8DB14B859B4B}" presName="sibTrans" presStyleLbl="sibTrans2D1" presStyleIdx="9" presStyleCnt="10"/>
      <dgm:spPr/>
    </dgm:pt>
    <dgm:pt modelId="{4063EBE4-0761-425B-9200-BBFB5E1314C8}" type="pres">
      <dgm:prSet presAssocID="{E6D4745E-5342-44E7-8E85-8DB14B859B4B}" presName="connectorText" presStyleLbl="sibTrans2D1" presStyleIdx="9" presStyleCnt="10"/>
      <dgm:spPr/>
    </dgm:pt>
    <dgm:pt modelId="{9DBFA99C-05BE-4C34-BDA3-47489F8E829F}" type="pres">
      <dgm:prSet presAssocID="{4AB51DA0-22A3-45C3-87F6-609FEBB39F8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48D1902-6DE8-466F-A2CB-7D37CE9D7651}" type="presOf" srcId="{13F0E878-C921-47E6-BD5D-3BAB9807C719}" destId="{E9C0B423-AEEA-4D89-AFED-0A567D9B1541}" srcOrd="0" destOrd="0" presId="urn:microsoft.com/office/officeart/2005/8/layout/process5"/>
    <dgm:cxn modelId="{189A2406-E232-4EC3-94FB-19FF3A4AB75B}" type="presOf" srcId="{F7FCF2C6-A121-472E-AB0B-05432C4A8599}" destId="{41FB499E-B1F7-439A-8E3B-BE19343DC4F6}" srcOrd="0" destOrd="0" presId="urn:microsoft.com/office/officeart/2005/8/layout/process5"/>
    <dgm:cxn modelId="{BD5E040B-6314-46A1-90D9-758707712473}" type="presOf" srcId="{709649F4-2604-4F4B-A678-4F7C8188EA76}" destId="{0712486E-5977-4E7B-ADAB-60F51717C910}" srcOrd="0" destOrd="0" presId="urn:microsoft.com/office/officeart/2005/8/layout/process5"/>
    <dgm:cxn modelId="{781F7215-137D-4434-A8B9-2DB57DCDE628}" type="presOf" srcId="{E80615FC-89FD-418F-B795-52E6BA8AD567}" destId="{3083A6AE-A2BE-490A-ADB0-76B6C1DA64EF}" srcOrd="0" destOrd="0" presId="urn:microsoft.com/office/officeart/2005/8/layout/process5"/>
    <dgm:cxn modelId="{1F2E2919-406A-4B94-BE9A-475324B744EE}" type="presOf" srcId="{7D70ED2B-6362-490E-9F7D-89B9A272F9A3}" destId="{CAB43475-5174-4075-9E55-F300BC87AA8F}" srcOrd="0" destOrd="0" presId="urn:microsoft.com/office/officeart/2005/8/layout/process5"/>
    <dgm:cxn modelId="{C6FA321B-D8EF-478B-B0D0-4E5E696912F3}" type="presOf" srcId="{FEFAFC66-8460-4470-8F0D-EF657CF8BECB}" destId="{1E52E0BA-0B4D-4788-98CA-6C66B0DE83C3}" srcOrd="0" destOrd="0" presId="urn:microsoft.com/office/officeart/2005/8/layout/process5"/>
    <dgm:cxn modelId="{8F04C31E-5BF6-4DF7-AA32-B0976EE7B042}" type="presOf" srcId="{CCCD8538-895F-4032-9F09-FE21C1285954}" destId="{942992E5-36FB-42FA-B91C-BE77C2C1C6AE}" srcOrd="0" destOrd="0" presId="urn:microsoft.com/office/officeart/2005/8/layout/process5"/>
    <dgm:cxn modelId="{6FEBBA20-4D33-4649-B16C-69804BA8F2E5}" type="presOf" srcId="{EAED9F34-205F-482D-B7D6-E04DE582FDB6}" destId="{95878958-9472-4007-9834-F8B84A41B10E}" srcOrd="0" destOrd="0" presId="urn:microsoft.com/office/officeart/2005/8/layout/process5"/>
    <dgm:cxn modelId="{548FD427-0814-40C8-8A08-EFA316CC295F}" srcId="{D82140C8-52AB-4ACC-A3D9-E2C2D0CC64FA}" destId="{5FAEEBFB-7633-4B10-BD8A-042845F0FE83}" srcOrd="0" destOrd="0" parTransId="{21E8FD02-434C-4958-BE03-FAF68ACDAD1B}" sibTransId="{AD2474CB-F959-407B-9B68-9B0F18CC6466}"/>
    <dgm:cxn modelId="{49E9CB2B-D97F-4FBF-8B01-436374F5BAAC}" srcId="{D82140C8-52AB-4ACC-A3D9-E2C2D0CC64FA}" destId="{38F25C40-9643-4831-A90E-BF2432073B32}" srcOrd="6" destOrd="0" parTransId="{171D841C-95B4-4583-8888-7D96587FED74}" sibTransId="{E80615FC-89FD-418F-B795-52E6BA8AD567}"/>
    <dgm:cxn modelId="{D66D4E31-0514-4181-AB63-C3079B340496}" srcId="{D82140C8-52AB-4ACC-A3D9-E2C2D0CC64FA}" destId="{47017D8C-ACF5-47A3-A51B-C2C021F99D80}" srcOrd="3" destOrd="0" parTransId="{D4F402F2-8F1E-4CBC-9032-A8F83691BBE0}" sibTransId="{709649F4-2604-4F4B-A678-4F7C8188EA76}"/>
    <dgm:cxn modelId="{5ECD8231-1F96-4DE7-A3AF-74DD57CAD40C}" srcId="{D82140C8-52AB-4ACC-A3D9-E2C2D0CC64FA}" destId="{069B47BD-A88B-45DD-BADD-0FD84C9A82CD}" srcOrd="5" destOrd="0" parTransId="{4B1D7C90-80B7-48B3-9B91-69D9A5069948}" sibTransId="{7D70ED2B-6362-490E-9F7D-89B9A272F9A3}"/>
    <dgm:cxn modelId="{FC272D35-7AEF-4E94-8112-9AD260C86930}" type="presOf" srcId="{7D70ED2B-6362-490E-9F7D-89B9A272F9A3}" destId="{C920BF4B-D962-46D7-A0D7-DEDCFAD30D5A}" srcOrd="1" destOrd="0" presId="urn:microsoft.com/office/officeart/2005/8/layout/process5"/>
    <dgm:cxn modelId="{5C08DC3D-B049-4447-972C-AB78355D23A1}" type="presOf" srcId="{EAED9F34-205F-482D-B7D6-E04DE582FDB6}" destId="{740D1E3F-6DA2-4F0D-9856-AF3A90897101}" srcOrd="1" destOrd="0" presId="urn:microsoft.com/office/officeart/2005/8/layout/process5"/>
    <dgm:cxn modelId="{9B5A1A40-12CF-47CD-A30E-6D84AB6B6397}" type="presOf" srcId="{3058A396-6202-4B12-A163-81D7D1701805}" destId="{BFE01B18-CC23-441F-8567-E27A59E9765F}" srcOrd="0" destOrd="0" presId="urn:microsoft.com/office/officeart/2005/8/layout/process5"/>
    <dgm:cxn modelId="{0E5A3D5B-404A-440F-A8E6-8B146EBD68AD}" type="presOf" srcId="{B53A13A2-26F8-44BA-8830-D01056004135}" destId="{41FB6EB1-1E70-41CA-8D3F-74E333F1859C}" srcOrd="1" destOrd="0" presId="urn:microsoft.com/office/officeart/2005/8/layout/process5"/>
    <dgm:cxn modelId="{84A5195C-628D-4622-ABBA-53ED18B63876}" type="presOf" srcId="{5FAEEBFB-7633-4B10-BD8A-042845F0FE83}" destId="{2C64DFAA-7AF2-4628-BEB7-6E2F7A3F2598}" srcOrd="0" destOrd="0" presId="urn:microsoft.com/office/officeart/2005/8/layout/process5"/>
    <dgm:cxn modelId="{11C1B65F-C0C0-446E-892E-21AA20D0E722}" type="presOf" srcId="{E2C0CDB4-9F53-405D-B090-063180A4B7D5}" destId="{453A79E6-0136-49D1-A8D6-FE15D1BBB23B}" srcOrd="1" destOrd="0" presId="urn:microsoft.com/office/officeart/2005/8/layout/process5"/>
    <dgm:cxn modelId="{82939362-0018-45C6-AFB7-38F659C781BC}" type="presOf" srcId="{4AB51DA0-22A3-45C3-87F6-609FEBB39F8A}" destId="{9DBFA99C-05BE-4C34-BDA3-47489F8E829F}" srcOrd="0" destOrd="0" presId="urn:microsoft.com/office/officeart/2005/8/layout/process5"/>
    <dgm:cxn modelId="{F0999569-EE77-467B-9871-286C081DECB9}" type="presOf" srcId="{D3DAEEFF-91CA-49FB-AC7A-3EFB3FD6C979}" destId="{1171D15B-6E70-44B4-B736-F5CE5892F040}" srcOrd="0" destOrd="0" presId="urn:microsoft.com/office/officeart/2005/8/layout/process5"/>
    <dgm:cxn modelId="{68569554-507D-456D-B814-30ABA75E60DA}" type="presOf" srcId="{E80615FC-89FD-418F-B795-52E6BA8AD567}" destId="{21297EB3-B687-45E4-A530-322F7A25B9B4}" srcOrd="1" destOrd="0" presId="urn:microsoft.com/office/officeart/2005/8/layout/process5"/>
    <dgm:cxn modelId="{1425FD79-5716-4DE8-9D4E-036E9BBE497B}" srcId="{D82140C8-52AB-4ACC-A3D9-E2C2D0CC64FA}" destId="{3058A396-6202-4B12-A163-81D7D1701805}" srcOrd="2" destOrd="0" parTransId="{DFF69618-A6CA-42A5-9F0E-4585D9A4302A}" sibTransId="{EAED9F34-205F-482D-B7D6-E04DE582FDB6}"/>
    <dgm:cxn modelId="{A079817A-F60F-4438-B37C-32F2B70DFAFF}" type="presOf" srcId="{47017D8C-ACF5-47A3-A51B-C2C021F99D80}" destId="{690E3B08-633B-43CD-966A-99820E90BE2B}" srcOrd="0" destOrd="0" presId="urn:microsoft.com/office/officeart/2005/8/layout/process5"/>
    <dgm:cxn modelId="{99B10D7E-3306-4467-BBD8-775C4648A9F5}" type="presOf" srcId="{D82140C8-52AB-4ACC-A3D9-E2C2D0CC64FA}" destId="{4F1BCF41-9414-4A4C-96E1-829B7FDC5F6F}" srcOrd="0" destOrd="0" presId="urn:microsoft.com/office/officeart/2005/8/layout/process5"/>
    <dgm:cxn modelId="{EEFAF690-6461-44C4-948B-8DB298682C90}" type="presOf" srcId="{E6D4745E-5342-44E7-8E85-8DB14B859B4B}" destId="{8C95809F-D1B0-4C3F-81AF-E9F505895481}" srcOrd="0" destOrd="0" presId="urn:microsoft.com/office/officeart/2005/8/layout/process5"/>
    <dgm:cxn modelId="{AF4F0F91-00B8-4DFB-8542-F2E89F1AFB6B}" type="presOf" srcId="{D8C6302C-BD8A-4556-8AF0-565E6CC07F70}" destId="{E5E01741-4A7C-4DD9-A298-C583462E3F90}" srcOrd="0" destOrd="0" presId="urn:microsoft.com/office/officeart/2005/8/layout/process5"/>
    <dgm:cxn modelId="{A0D91C95-E97F-4BA7-B501-7280929581C1}" type="presOf" srcId="{E2C0CDB4-9F53-405D-B090-063180A4B7D5}" destId="{CFA5431B-EF09-4899-925F-8341C9D1FC10}" srcOrd="0" destOrd="0" presId="urn:microsoft.com/office/officeart/2005/8/layout/process5"/>
    <dgm:cxn modelId="{00CD969E-1810-4CCC-B8C3-9CE3B43ECB21}" type="presOf" srcId="{B53A13A2-26F8-44BA-8830-D01056004135}" destId="{972685D4-5AD4-4E8E-A9BB-AD94ED39E555}" srcOrd="0" destOrd="0" presId="urn:microsoft.com/office/officeart/2005/8/layout/process5"/>
    <dgm:cxn modelId="{5BBF19A2-A440-4AEC-A710-BDA8961717BC}" type="presOf" srcId="{AD2474CB-F959-407B-9B68-9B0F18CC6466}" destId="{6B2B093F-4ED5-4BD1-9686-2E661920593F}" srcOrd="1" destOrd="0" presId="urn:microsoft.com/office/officeart/2005/8/layout/process5"/>
    <dgm:cxn modelId="{6AB2DBA5-C7E4-4E65-8D24-A61A7F5429AA}" srcId="{D82140C8-52AB-4ACC-A3D9-E2C2D0CC64FA}" destId="{4AB51DA0-22A3-45C3-87F6-609FEBB39F8A}" srcOrd="10" destOrd="0" parTransId="{375F4E1F-2D9E-496C-83C0-B9D628C4D5BF}" sibTransId="{D1862E52-6B18-46BE-A59A-4DC5DA08B442}"/>
    <dgm:cxn modelId="{4C4042C4-C559-4946-AF6C-C183B1137D0E}" type="presOf" srcId="{D3DAEEFF-91CA-49FB-AC7A-3EFB3FD6C979}" destId="{D8DBEEA5-0840-4DF4-A736-5E673B7232E7}" srcOrd="1" destOrd="0" presId="urn:microsoft.com/office/officeart/2005/8/layout/process5"/>
    <dgm:cxn modelId="{D3D5CAC7-997C-4E82-AD36-36B1E71DBD03}" srcId="{D82140C8-52AB-4ACC-A3D9-E2C2D0CC64FA}" destId="{F7FCF2C6-A121-472E-AB0B-05432C4A8599}" srcOrd="4" destOrd="0" parTransId="{7640C20A-696E-4073-B157-2B67998398A1}" sibTransId="{E2C0CDB4-9F53-405D-B090-063180A4B7D5}"/>
    <dgm:cxn modelId="{FA5C70D4-4910-461F-80E2-342A89D852A4}" srcId="{D82140C8-52AB-4ACC-A3D9-E2C2D0CC64FA}" destId="{D8C6302C-BD8A-4556-8AF0-565E6CC07F70}" srcOrd="7" destOrd="0" parTransId="{71DA897A-0F06-4FD9-A037-F33469E8E89D}" sibTransId="{CCCD8538-895F-4032-9F09-FE21C1285954}"/>
    <dgm:cxn modelId="{151A66D9-6F3E-420C-A2F4-A0773C133558}" type="presOf" srcId="{38F25C40-9643-4831-A90E-BF2432073B32}" destId="{91DBC998-A7C2-45EB-9615-75D5FEF1AA17}" srcOrd="0" destOrd="0" presId="urn:microsoft.com/office/officeart/2005/8/layout/process5"/>
    <dgm:cxn modelId="{C4ACCDDB-3B07-47EC-BABA-6018B4EFA9F7}" type="presOf" srcId="{AD2474CB-F959-407B-9B68-9B0F18CC6466}" destId="{FFA09AD1-0777-496A-A7D0-EB68D1C1EF3A}" srcOrd="0" destOrd="0" presId="urn:microsoft.com/office/officeart/2005/8/layout/process5"/>
    <dgm:cxn modelId="{166184DC-1A19-4E80-A82E-C76804A86126}" srcId="{D82140C8-52AB-4ACC-A3D9-E2C2D0CC64FA}" destId="{747DEFC5-3EA2-4E48-A8C2-B686596735AD}" srcOrd="1" destOrd="0" parTransId="{870A6F59-7605-41F0-8F36-C04569A06502}" sibTransId="{B53A13A2-26F8-44BA-8830-D01056004135}"/>
    <dgm:cxn modelId="{E1D13AE1-7A49-47C5-BE90-3F21D7425E93}" srcId="{D82140C8-52AB-4ACC-A3D9-E2C2D0CC64FA}" destId="{13F0E878-C921-47E6-BD5D-3BAB9807C719}" srcOrd="9" destOrd="0" parTransId="{290AC9E4-8246-47EE-9E88-998DC43527F1}" sibTransId="{E6D4745E-5342-44E7-8E85-8DB14B859B4B}"/>
    <dgm:cxn modelId="{203C5DE3-FEF2-4A8E-8217-5DD894550BCC}" type="presOf" srcId="{CCCD8538-895F-4032-9F09-FE21C1285954}" destId="{DA62252B-F078-4EFB-AA0B-97197CAF1E87}" srcOrd="1" destOrd="0" presId="urn:microsoft.com/office/officeart/2005/8/layout/process5"/>
    <dgm:cxn modelId="{489489E5-111A-4ADB-8F83-8312406E3F60}" type="presOf" srcId="{E6D4745E-5342-44E7-8E85-8DB14B859B4B}" destId="{4063EBE4-0761-425B-9200-BBFB5E1314C8}" srcOrd="1" destOrd="0" presId="urn:microsoft.com/office/officeart/2005/8/layout/process5"/>
    <dgm:cxn modelId="{3E59EDEF-541B-46C0-80A1-83D2F5F05B50}" type="presOf" srcId="{709649F4-2604-4F4B-A678-4F7C8188EA76}" destId="{944636D9-0405-4F2F-82BE-50CB8BEC68C5}" srcOrd="1" destOrd="0" presId="urn:microsoft.com/office/officeart/2005/8/layout/process5"/>
    <dgm:cxn modelId="{A9E5D5F0-0D25-4F5A-B96D-021DE2CCCBF2}" type="presOf" srcId="{069B47BD-A88B-45DD-BADD-0FD84C9A82CD}" destId="{8D35E762-A8A7-449A-86CA-CF3A0F41934E}" srcOrd="0" destOrd="0" presId="urn:microsoft.com/office/officeart/2005/8/layout/process5"/>
    <dgm:cxn modelId="{019203F2-21BA-4968-A58C-2540DF73930E}" type="presOf" srcId="{747DEFC5-3EA2-4E48-A8C2-B686596735AD}" destId="{96BBEA8F-472C-49A3-81ED-11C43BEEE1ED}" srcOrd="0" destOrd="0" presId="urn:microsoft.com/office/officeart/2005/8/layout/process5"/>
    <dgm:cxn modelId="{264E9DF7-C75D-4836-8EBB-E896838A4B32}" srcId="{D82140C8-52AB-4ACC-A3D9-E2C2D0CC64FA}" destId="{FEFAFC66-8460-4470-8F0D-EF657CF8BECB}" srcOrd="8" destOrd="0" parTransId="{98D57801-2DB8-4F86-912A-AC180E0F5B1A}" sibTransId="{D3DAEEFF-91CA-49FB-AC7A-3EFB3FD6C979}"/>
    <dgm:cxn modelId="{E0D01269-1AC8-4921-946B-57B3A6C2D9F8}" type="presParOf" srcId="{4F1BCF41-9414-4A4C-96E1-829B7FDC5F6F}" destId="{2C64DFAA-7AF2-4628-BEB7-6E2F7A3F2598}" srcOrd="0" destOrd="0" presId="urn:microsoft.com/office/officeart/2005/8/layout/process5"/>
    <dgm:cxn modelId="{90051E5A-2B09-4416-B08F-A536FDA9AC43}" type="presParOf" srcId="{4F1BCF41-9414-4A4C-96E1-829B7FDC5F6F}" destId="{FFA09AD1-0777-496A-A7D0-EB68D1C1EF3A}" srcOrd="1" destOrd="0" presId="urn:microsoft.com/office/officeart/2005/8/layout/process5"/>
    <dgm:cxn modelId="{3F4A60F4-347A-4F84-B2AD-89679E467659}" type="presParOf" srcId="{FFA09AD1-0777-496A-A7D0-EB68D1C1EF3A}" destId="{6B2B093F-4ED5-4BD1-9686-2E661920593F}" srcOrd="0" destOrd="0" presId="urn:microsoft.com/office/officeart/2005/8/layout/process5"/>
    <dgm:cxn modelId="{657CDB91-79C5-476A-8A6E-947441F02B87}" type="presParOf" srcId="{4F1BCF41-9414-4A4C-96E1-829B7FDC5F6F}" destId="{96BBEA8F-472C-49A3-81ED-11C43BEEE1ED}" srcOrd="2" destOrd="0" presId="urn:microsoft.com/office/officeart/2005/8/layout/process5"/>
    <dgm:cxn modelId="{6F2033FE-1D59-4290-955D-B591CD0B0382}" type="presParOf" srcId="{4F1BCF41-9414-4A4C-96E1-829B7FDC5F6F}" destId="{972685D4-5AD4-4E8E-A9BB-AD94ED39E555}" srcOrd="3" destOrd="0" presId="urn:microsoft.com/office/officeart/2005/8/layout/process5"/>
    <dgm:cxn modelId="{462DE41C-5BF8-4516-BC5F-4BA80E963462}" type="presParOf" srcId="{972685D4-5AD4-4E8E-A9BB-AD94ED39E555}" destId="{41FB6EB1-1E70-41CA-8D3F-74E333F1859C}" srcOrd="0" destOrd="0" presId="urn:microsoft.com/office/officeart/2005/8/layout/process5"/>
    <dgm:cxn modelId="{6D811952-B25E-40C9-80EE-32308D80B277}" type="presParOf" srcId="{4F1BCF41-9414-4A4C-96E1-829B7FDC5F6F}" destId="{BFE01B18-CC23-441F-8567-E27A59E9765F}" srcOrd="4" destOrd="0" presId="urn:microsoft.com/office/officeart/2005/8/layout/process5"/>
    <dgm:cxn modelId="{90C25FDB-FAD4-4C1C-8D37-1C4C1E52E461}" type="presParOf" srcId="{4F1BCF41-9414-4A4C-96E1-829B7FDC5F6F}" destId="{95878958-9472-4007-9834-F8B84A41B10E}" srcOrd="5" destOrd="0" presId="urn:microsoft.com/office/officeart/2005/8/layout/process5"/>
    <dgm:cxn modelId="{894E7705-DF54-4C79-8986-DA667A61616A}" type="presParOf" srcId="{95878958-9472-4007-9834-F8B84A41B10E}" destId="{740D1E3F-6DA2-4F0D-9856-AF3A90897101}" srcOrd="0" destOrd="0" presId="urn:microsoft.com/office/officeart/2005/8/layout/process5"/>
    <dgm:cxn modelId="{C6C549D4-CF60-441C-91BB-E8C3A3BFC7FD}" type="presParOf" srcId="{4F1BCF41-9414-4A4C-96E1-829B7FDC5F6F}" destId="{690E3B08-633B-43CD-966A-99820E90BE2B}" srcOrd="6" destOrd="0" presId="urn:microsoft.com/office/officeart/2005/8/layout/process5"/>
    <dgm:cxn modelId="{D460A04F-6D9B-4747-A707-0CE4C2784EF6}" type="presParOf" srcId="{4F1BCF41-9414-4A4C-96E1-829B7FDC5F6F}" destId="{0712486E-5977-4E7B-ADAB-60F51717C910}" srcOrd="7" destOrd="0" presId="urn:microsoft.com/office/officeart/2005/8/layout/process5"/>
    <dgm:cxn modelId="{98804388-25CB-4DDF-A0A7-89DC2023B2A8}" type="presParOf" srcId="{0712486E-5977-4E7B-ADAB-60F51717C910}" destId="{944636D9-0405-4F2F-82BE-50CB8BEC68C5}" srcOrd="0" destOrd="0" presId="urn:microsoft.com/office/officeart/2005/8/layout/process5"/>
    <dgm:cxn modelId="{BE3BA711-9718-49F8-AD02-B9F425D058FC}" type="presParOf" srcId="{4F1BCF41-9414-4A4C-96E1-829B7FDC5F6F}" destId="{41FB499E-B1F7-439A-8E3B-BE19343DC4F6}" srcOrd="8" destOrd="0" presId="urn:microsoft.com/office/officeart/2005/8/layout/process5"/>
    <dgm:cxn modelId="{C9B9FA98-2729-4B22-A52C-CB2C0D04C6A6}" type="presParOf" srcId="{4F1BCF41-9414-4A4C-96E1-829B7FDC5F6F}" destId="{CFA5431B-EF09-4899-925F-8341C9D1FC10}" srcOrd="9" destOrd="0" presId="urn:microsoft.com/office/officeart/2005/8/layout/process5"/>
    <dgm:cxn modelId="{BA97DDF1-7CF8-49DE-975F-F37DE7A1EE05}" type="presParOf" srcId="{CFA5431B-EF09-4899-925F-8341C9D1FC10}" destId="{453A79E6-0136-49D1-A8D6-FE15D1BBB23B}" srcOrd="0" destOrd="0" presId="urn:microsoft.com/office/officeart/2005/8/layout/process5"/>
    <dgm:cxn modelId="{9731680F-BEE1-4E8E-AEC0-718DAB7EF4C9}" type="presParOf" srcId="{4F1BCF41-9414-4A4C-96E1-829B7FDC5F6F}" destId="{8D35E762-A8A7-449A-86CA-CF3A0F41934E}" srcOrd="10" destOrd="0" presId="urn:microsoft.com/office/officeart/2005/8/layout/process5"/>
    <dgm:cxn modelId="{B2DFBA50-586A-451D-ABFC-134CF24AB552}" type="presParOf" srcId="{4F1BCF41-9414-4A4C-96E1-829B7FDC5F6F}" destId="{CAB43475-5174-4075-9E55-F300BC87AA8F}" srcOrd="11" destOrd="0" presId="urn:microsoft.com/office/officeart/2005/8/layout/process5"/>
    <dgm:cxn modelId="{D83AD8B7-2E43-4010-8650-006FB5EB6381}" type="presParOf" srcId="{CAB43475-5174-4075-9E55-F300BC87AA8F}" destId="{C920BF4B-D962-46D7-A0D7-DEDCFAD30D5A}" srcOrd="0" destOrd="0" presId="urn:microsoft.com/office/officeart/2005/8/layout/process5"/>
    <dgm:cxn modelId="{7ACD44D7-9036-4FEB-84B1-0CCD0BBA78AF}" type="presParOf" srcId="{4F1BCF41-9414-4A4C-96E1-829B7FDC5F6F}" destId="{91DBC998-A7C2-45EB-9615-75D5FEF1AA17}" srcOrd="12" destOrd="0" presId="urn:microsoft.com/office/officeart/2005/8/layout/process5"/>
    <dgm:cxn modelId="{C711075F-B7D4-4C80-BDF7-DB41950BFC69}" type="presParOf" srcId="{4F1BCF41-9414-4A4C-96E1-829B7FDC5F6F}" destId="{3083A6AE-A2BE-490A-ADB0-76B6C1DA64EF}" srcOrd="13" destOrd="0" presId="urn:microsoft.com/office/officeart/2005/8/layout/process5"/>
    <dgm:cxn modelId="{F7A1E627-14E1-427F-B9CB-A4642E6EB15E}" type="presParOf" srcId="{3083A6AE-A2BE-490A-ADB0-76B6C1DA64EF}" destId="{21297EB3-B687-45E4-A530-322F7A25B9B4}" srcOrd="0" destOrd="0" presId="urn:microsoft.com/office/officeart/2005/8/layout/process5"/>
    <dgm:cxn modelId="{EEBFCB40-0A8A-431A-9E1A-88989208C4E2}" type="presParOf" srcId="{4F1BCF41-9414-4A4C-96E1-829B7FDC5F6F}" destId="{E5E01741-4A7C-4DD9-A298-C583462E3F90}" srcOrd="14" destOrd="0" presId="urn:microsoft.com/office/officeart/2005/8/layout/process5"/>
    <dgm:cxn modelId="{37F7EB51-04CD-4A46-95AC-07D770DC328F}" type="presParOf" srcId="{4F1BCF41-9414-4A4C-96E1-829B7FDC5F6F}" destId="{942992E5-36FB-42FA-B91C-BE77C2C1C6AE}" srcOrd="15" destOrd="0" presId="urn:microsoft.com/office/officeart/2005/8/layout/process5"/>
    <dgm:cxn modelId="{03B467A0-8E82-4AC3-81F9-9547D33469A7}" type="presParOf" srcId="{942992E5-36FB-42FA-B91C-BE77C2C1C6AE}" destId="{DA62252B-F078-4EFB-AA0B-97197CAF1E87}" srcOrd="0" destOrd="0" presId="urn:microsoft.com/office/officeart/2005/8/layout/process5"/>
    <dgm:cxn modelId="{F5B57894-07D4-4E1B-84A1-1105F6E61E82}" type="presParOf" srcId="{4F1BCF41-9414-4A4C-96E1-829B7FDC5F6F}" destId="{1E52E0BA-0B4D-4788-98CA-6C66B0DE83C3}" srcOrd="16" destOrd="0" presId="urn:microsoft.com/office/officeart/2005/8/layout/process5"/>
    <dgm:cxn modelId="{E168DCF7-6D61-4DC9-8682-8C9456410B1A}" type="presParOf" srcId="{4F1BCF41-9414-4A4C-96E1-829B7FDC5F6F}" destId="{1171D15B-6E70-44B4-B736-F5CE5892F040}" srcOrd="17" destOrd="0" presId="urn:microsoft.com/office/officeart/2005/8/layout/process5"/>
    <dgm:cxn modelId="{3B6EEC9A-185F-4DB6-99BB-95F6241247F1}" type="presParOf" srcId="{1171D15B-6E70-44B4-B736-F5CE5892F040}" destId="{D8DBEEA5-0840-4DF4-A736-5E673B7232E7}" srcOrd="0" destOrd="0" presId="urn:microsoft.com/office/officeart/2005/8/layout/process5"/>
    <dgm:cxn modelId="{D7E68982-FAE8-43D7-BE83-FEC3DC4B46E8}" type="presParOf" srcId="{4F1BCF41-9414-4A4C-96E1-829B7FDC5F6F}" destId="{E9C0B423-AEEA-4D89-AFED-0A567D9B1541}" srcOrd="18" destOrd="0" presId="urn:microsoft.com/office/officeart/2005/8/layout/process5"/>
    <dgm:cxn modelId="{534BDC05-A9A2-4580-BA58-2238B7070883}" type="presParOf" srcId="{4F1BCF41-9414-4A4C-96E1-829B7FDC5F6F}" destId="{8C95809F-D1B0-4C3F-81AF-E9F505895481}" srcOrd="19" destOrd="0" presId="urn:microsoft.com/office/officeart/2005/8/layout/process5"/>
    <dgm:cxn modelId="{93DFD2F5-CCE5-4B4A-9261-7214EE136E02}" type="presParOf" srcId="{8C95809F-D1B0-4C3F-81AF-E9F505895481}" destId="{4063EBE4-0761-425B-9200-BBFB5E1314C8}" srcOrd="0" destOrd="0" presId="urn:microsoft.com/office/officeart/2005/8/layout/process5"/>
    <dgm:cxn modelId="{08B09E81-0238-4EED-9683-33BD130E9D97}" type="presParOf" srcId="{4F1BCF41-9414-4A4C-96E1-829B7FDC5F6F}" destId="{9DBFA99C-05BE-4C34-BDA3-47489F8E829F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4DFAA-7AF2-4628-BEB7-6E2F7A3F2598}">
      <dsp:nvSpPr>
        <dsp:cNvPr id="0" name=""/>
        <dsp:cNvSpPr/>
      </dsp:nvSpPr>
      <dsp:spPr>
        <a:xfrm>
          <a:off x="24207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needed worksheet from Essential Launchpad Exporter</a:t>
          </a:r>
        </a:p>
      </dsp:txBody>
      <dsp:txXfrm>
        <a:off x="279864" y="38982"/>
        <a:ext cx="2074644" cy="1214557"/>
      </dsp:txXfrm>
    </dsp:sp>
    <dsp:sp modelId="{FFA09AD1-0777-496A-A7D0-EB68D1C1EF3A}">
      <dsp:nvSpPr>
        <dsp:cNvPr id="0" name=""/>
        <dsp:cNvSpPr/>
      </dsp:nvSpPr>
      <dsp:spPr>
        <a:xfrm>
          <a:off x="2581515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86284"/>
        <a:ext cx="319092" cy="319952"/>
      </dsp:txXfrm>
    </dsp:sp>
    <dsp:sp modelId="{96BBEA8F-472C-49A3-81ED-11C43BEEE1ED}">
      <dsp:nvSpPr>
        <dsp:cNvPr id="0" name=""/>
        <dsp:cNvSpPr/>
      </dsp:nvSpPr>
      <dsp:spPr>
        <a:xfrm>
          <a:off x="3252384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Import Utility</a:t>
          </a:r>
        </a:p>
      </dsp:txBody>
      <dsp:txXfrm>
        <a:off x="3290171" y="38982"/>
        <a:ext cx="2074644" cy="1214557"/>
      </dsp:txXfrm>
    </dsp:sp>
    <dsp:sp modelId="{972685D4-5AD4-4E8E-A9BB-AD94ED39E555}">
      <dsp:nvSpPr>
        <dsp:cNvPr id="0" name=""/>
        <dsp:cNvSpPr/>
      </dsp:nvSpPr>
      <dsp:spPr>
        <a:xfrm>
          <a:off x="5591822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86284"/>
        <a:ext cx="319092" cy="319952"/>
      </dsp:txXfrm>
    </dsp:sp>
    <dsp:sp modelId="{BFE01B18-CC23-441F-8567-E27A59E9765F}">
      <dsp:nvSpPr>
        <dsp:cNvPr id="0" name=""/>
        <dsp:cNvSpPr/>
      </dsp:nvSpPr>
      <dsp:spPr>
        <a:xfrm>
          <a:off x="6262690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[Import Setting] Setup Source Repository &amp; Target Environment (Dev/QA/Live)</a:t>
          </a:r>
        </a:p>
      </dsp:txBody>
      <dsp:txXfrm>
        <a:off x="6300477" y="38982"/>
        <a:ext cx="2074644" cy="1214557"/>
      </dsp:txXfrm>
    </dsp:sp>
    <dsp:sp modelId="{95878958-9472-4007-9834-F8B84A41B10E}">
      <dsp:nvSpPr>
        <dsp:cNvPr id="0" name=""/>
        <dsp:cNvSpPr/>
      </dsp:nvSpPr>
      <dsp:spPr>
        <a:xfrm>
          <a:off x="8602129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8602129" y="486284"/>
        <a:ext cx="319092" cy="319952"/>
      </dsp:txXfrm>
    </dsp:sp>
    <dsp:sp modelId="{690E3B08-633B-43CD-966A-99820E90BE2B}">
      <dsp:nvSpPr>
        <dsp:cNvPr id="0" name=""/>
        <dsp:cNvSpPr/>
      </dsp:nvSpPr>
      <dsp:spPr>
        <a:xfrm>
          <a:off x="927299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Create Import Activity (Excel) for Source Repository, Enable Log</a:t>
          </a:r>
        </a:p>
      </dsp:txBody>
      <dsp:txXfrm>
        <a:off x="9310784" y="38982"/>
        <a:ext cx="2074644" cy="1214557"/>
      </dsp:txXfrm>
    </dsp:sp>
    <dsp:sp modelId="{0712486E-5977-4E7B-ADAB-60F51717C910}">
      <dsp:nvSpPr>
        <dsp:cNvPr id="0" name=""/>
        <dsp:cNvSpPr/>
      </dsp:nvSpPr>
      <dsp:spPr>
        <a:xfrm rot="5400000">
          <a:off x="10120183" y="144184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0188130" y="1480546"/>
        <a:ext cx="319952" cy="319092"/>
      </dsp:txXfrm>
    </dsp:sp>
    <dsp:sp modelId="{41FB499E-B1F7-439A-8E3B-BE19343DC4F6}">
      <dsp:nvSpPr>
        <dsp:cNvPr id="0" name=""/>
        <dsp:cNvSpPr/>
      </dsp:nvSpPr>
      <dsp:spPr>
        <a:xfrm>
          <a:off x="927299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Open Created “Import Activity”</a:t>
          </a:r>
        </a:p>
      </dsp:txBody>
      <dsp:txXfrm>
        <a:off x="9310784" y="2189201"/>
        <a:ext cx="2074644" cy="1214557"/>
      </dsp:txXfrm>
    </dsp:sp>
    <dsp:sp modelId="{CFA5431B-EF09-4899-925F-8341C9D1FC10}">
      <dsp:nvSpPr>
        <dsp:cNvPr id="0" name=""/>
        <dsp:cNvSpPr/>
      </dsp:nvSpPr>
      <dsp:spPr>
        <a:xfrm rot="10800000">
          <a:off x="8627931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8764685" y="2636503"/>
        <a:ext cx="319092" cy="319952"/>
      </dsp:txXfrm>
    </dsp:sp>
    <dsp:sp modelId="{8D35E762-A8A7-449A-86CA-CF3A0F41934E}">
      <dsp:nvSpPr>
        <dsp:cNvPr id="0" name=""/>
        <dsp:cNvSpPr/>
      </dsp:nvSpPr>
      <dsp:spPr>
        <a:xfrm>
          <a:off x="6262690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Upload/Edit the Launchpad Import Specification (XML)</a:t>
          </a:r>
        </a:p>
      </dsp:txBody>
      <dsp:txXfrm>
        <a:off x="6300477" y="2189201"/>
        <a:ext cx="2074644" cy="1214557"/>
      </dsp:txXfrm>
    </dsp:sp>
    <dsp:sp modelId="{CAB43475-5174-4075-9E55-F300BC87AA8F}">
      <dsp:nvSpPr>
        <dsp:cNvPr id="0" name=""/>
        <dsp:cNvSpPr/>
      </dsp:nvSpPr>
      <dsp:spPr>
        <a:xfrm rot="10800000">
          <a:off x="5617625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5754379" y="2636503"/>
        <a:ext cx="319092" cy="319952"/>
      </dsp:txXfrm>
    </dsp:sp>
    <dsp:sp modelId="{91DBC998-A7C2-45EB-9615-75D5FEF1AA17}">
      <dsp:nvSpPr>
        <dsp:cNvPr id="0" name=""/>
        <dsp:cNvSpPr/>
      </dsp:nvSpPr>
      <dsp:spPr>
        <a:xfrm>
          <a:off x="3252384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(Cloud Only) Preview Source Spreadsheet</a:t>
          </a:r>
        </a:p>
      </dsp:txBody>
      <dsp:txXfrm>
        <a:off x="3290171" y="2189201"/>
        <a:ext cx="2074644" cy="1214557"/>
      </dsp:txXfrm>
    </dsp:sp>
    <dsp:sp modelId="{3083A6AE-A2BE-490A-ADB0-76B6C1DA64EF}">
      <dsp:nvSpPr>
        <dsp:cNvPr id="0" name=""/>
        <dsp:cNvSpPr/>
      </dsp:nvSpPr>
      <dsp:spPr>
        <a:xfrm rot="10800000">
          <a:off x="2607318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2744072" y="2636503"/>
        <a:ext cx="319092" cy="319952"/>
      </dsp:txXfrm>
    </dsp:sp>
    <dsp:sp modelId="{E5E01741-4A7C-4DD9-A298-C583462E3F90}">
      <dsp:nvSpPr>
        <dsp:cNvPr id="0" name=""/>
        <dsp:cNvSpPr/>
      </dsp:nvSpPr>
      <dsp:spPr>
        <a:xfrm>
          <a:off x="24207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 Worksheets, Make sure only the sheets you want to import are selected</a:t>
          </a:r>
        </a:p>
      </dsp:txBody>
      <dsp:txXfrm>
        <a:off x="279864" y="2189201"/>
        <a:ext cx="2074644" cy="1214557"/>
      </dsp:txXfrm>
    </dsp:sp>
    <dsp:sp modelId="{942992E5-36FB-42FA-B91C-BE77C2C1C6AE}">
      <dsp:nvSpPr>
        <dsp:cNvPr id="0" name=""/>
        <dsp:cNvSpPr/>
      </dsp:nvSpPr>
      <dsp:spPr>
        <a:xfrm rot="5400000">
          <a:off x="1089263" y="359206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157210" y="3630765"/>
        <a:ext cx="319952" cy="319092"/>
      </dsp:txXfrm>
    </dsp:sp>
    <dsp:sp modelId="{1E52E0BA-0B4D-4788-98CA-6C66B0DE83C3}">
      <dsp:nvSpPr>
        <dsp:cNvPr id="0" name=""/>
        <dsp:cNvSpPr/>
      </dsp:nvSpPr>
      <dsp:spPr>
        <a:xfrm>
          <a:off x="242077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sure the sheets’ end rows are set to (at least) the last row of populated data in the related sheet in the Launchpad spreadsheet</a:t>
          </a:r>
        </a:p>
      </dsp:txBody>
      <dsp:txXfrm>
        <a:off x="279864" y="4339420"/>
        <a:ext cx="2074644" cy="1214557"/>
      </dsp:txXfrm>
    </dsp:sp>
    <dsp:sp modelId="{1171D15B-6E70-44B4-B736-F5CE5892F040}">
      <dsp:nvSpPr>
        <dsp:cNvPr id="0" name=""/>
        <dsp:cNvSpPr/>
      </dsp:nvSpPr>
      <dsp:spPr>
        <a:xfrm>
          <a:off x="2581515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786722"/>
        <a:ext cx="319092" cy="319952"/>
      </dsp:txXfrm>
    </dsp:sp>
    <dsp:sp modelId="{E9C0B423-AEEA-4D89-AFED-0A567D9B1541}">
      <dsp:nvSpPr>
        <dsp:cNvPr id="0" name=""/>
        <dsp:cNvSpPr/>
      </dsp:nvSpPr>
      <dsp:spPr>
        <a:xfrm>
          <a:off x="3252384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You can test the import first in non-Live environment, this will not update the repository but create the cached version for you to check</a:t>
          </a:r>
        </a:p>
      </dsp:txBody>
      <dsp:txXfrm>
        <a:off x="3290171" y="4339420"/>
        <a:ext cx="2074644" cy="1214557"/>
      </dsp:txXfrm>
    </dsp:sp>
    <dsp:sp modelId="{8C95809F-D1B0-4C3F-81AF-E9F505895481}">
      <dsp:nvSpPr>
        <dsp:cNvPr id="0" name=""/>
        <dsp:cNvSpPr/>
      </dsp:nvSpPr>
      <dsp:spPr>
        <a:xfrm>
          <a:off x="5591822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786722"/>
        <a:ext cx="319092" cy="319952"/>
      </dsp:txXfrm>
    </dsp:sp>
    <dsp:sp modelId="{9DBFA99C-05BE-4C34-BDA3-47489F8E829F}">
      <dsp:nvSpPr>
        <dsp:cNvPr id="0" name=""/>
        <dsp:cNvSpPr/>
      </dsp:nvSpPr>
      <dsp:spPr>
        <a:xfrm>
          <a:off x="6262690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the data looks OK, execute the Import, which will update your Protégé file or generate Import file as DUP</a:t>
          </a:r>
        </a:p>
      </dsp:txBody>
      <dsp:txXfrm>
        <a:off x="6300477" y="4339420"/>
        <a:ext cx="2074644" cy="121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1/30/2024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1/30/2024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1/30/2024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-architecture.org/university/bulk-data-import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terprise-architecture.org/university/essential-import-utility-to-bulk-load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uWIrPJW-LMY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–Business Capability Model (Manually</a:t>
            </a:r>
            <a:r>
              <a:rPr lang="zh-CN" altLang="en-US" dirty="0"/>
              <a:t> </a:t>
            </a:r>
            <a:r>
              <a:rPr lang="en-US" altLang="zh-CN" dirty="0"/>
              <a:t>Input)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2539" y="484257"/>
            <a:ext cx="1547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38246-A02E-4DF6-A5C5-7C7FF140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7" y="3937756"/>
            <a:ext cx="3744416" cy="231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to Build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1318" y="484257"/>
            <a:ext cx="156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7BF7-88A4-A843-E72A-B5F3CC35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/>
              <a:t>Prerequisites for Performing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8741-5EE7-37BA-93A0-C6452B52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180" y="1919286"/>
            <a:ext cx="8126279" cy="4114801"/>
          </a:xfrm>
        </p:spPr>
        <p:txBody>
          <a:bodyPr>
            <a:normAutofit/>
          </a:bodyPr>
          <a:lstStyle/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Working Essential Open Source (Protégé) Environment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Project Created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Viewer (Dev, QA, Live) Environment --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Import Utility –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Launchpad Import Specification (XML)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3D15-9C56-F041-4A18-F519042C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5" y="1628801"/>
            <a:ext cx="3331982" cy="424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63D54-B7AF-C73A-765B-4B6515835874}"/>
              </a:ext>
            </a:extLst>
          </p:cNvPr>
          <p:cNvSpPr txBox="1"/>
          <p:nvPr/>
        </p:nvSpPr>
        <p:spPr>
          <a:xfrm>
            <a:off x="3730301" y="5229200"/>
            <a:ext cx="845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https://enterprise-architecture.org/university/bulk-data-imports/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B09FB-8005-8A4A-A4EC-B53D1A4E8A95}"/>
              </a:ext>
            </a:extLst>
          </p:cNvPr>
          <p:cNvSpPr txBox="1"/>
          <p:nvPr/>
        </p:nvSpPr>
        <p:spPr>
          <a:xfrm>
            <a:off x="3718148" y="5710921"/>
            <a:ext cx="8470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https://enterprise-architecture.org/university/essential-import-utility-to-bulk-load-data/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AC4-7624-E43F-BCF1-3F65DCAA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11665295" cy="599728"/>
          </a:xfrm>
        </p:spPr>
        <p:txBody>
          <a:bodyPr/>
          <a:lstStyle/>
          <a:p>
            <a:r>
              <a:rPr lang="en-US" dirty="0"/>
              <a:t>Setup Import Utility for Launchpad and Import File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FCE9A9-243D-F66E-F38F-5CFF973FD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107744"/>
              </p:ext>
            </p:extLst>
          </p:nvPr>
        </p:nvGraphicFramePr>
        <p:xfrm>
          <a:off x="261765" y="716360"/>
          <a:ext cx="11665294" cy="559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FB8320-D6C0-F94B-613D-D57F1CE05FC4}"/>
              </a:ext>
            </a:extLst>
          </p:cNvPr>
          <p:cNvSpPr txBox="1"/>
          <p:nvPr/>
        </p:nvSpPr>
        <p:spPr>
          <a:xfrm>
            <a:off x="9190756" y="5939988"/>
            <a:ext cx="27061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Reference video from Essential: </a:t>
            </a:r>
            <a:r>
              <a:rPr lang="en-US" sz="1400" dirty="0">
                <a:hlinkClick r:id="rId7"/>
              </a:rPr>
              <a:t>https://www.youtube.com/watch?v=uWIrPJW-LMY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47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2517</TotalTime>
  <Words>495</Words>
  <Application>Microsoft Office PowerPoint</Application>
  <PresentationFormat>Custom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ADLaM Display</vt:lpstr>
      <vt:lpstr>Arial</vt:lpstr>
      <vt:lpstr>Corbel</vt:lpstr>
      <vt:lpstr>Wingdings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  <vt:lpstr>Essential EA Tool –Business Capability Model (Manually Input)</vt:lpstr>
      <vt:lpstr>Essential EA Tool – Using Import Utility to Build Business Capability Model</vt:lpstr>
      <vt:lpstr>Prerequisites for Performing Imports</vt:lpstr>
      <vt:lpstr>Setup Import Utility for Launchpad and Import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21</cp:revision>
  <dcterms:created xsi:type="dcterms:W3CDTF">2024-01-03T01:44:36Z</dcterms:created>
  <dcterms:modified xsi:type="dcterms:W3CDTF">2024-01-30T21:05:10Z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